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BM DoHyeon OTF" panose="020B0600000101010101" pitchFamily="34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6"/>
    <p:restoredTop sz="94784"/>
  </p:normalViewPr>
  <p:slideViewPr>
    <p:cSldViewPr snapToGrid="0" snapToObjects="1" showGuides="1">
      <p:cViewPr>
        <p:scale>
          <a:sx n="141" d="100"/>
          <a:sy n="141" d="100"/>
        </p:scale>
        <p:origin x="968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6378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0164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7057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Xor</a:t>
            </a:r>
            <a:r>
              <a:rPr kumimoji="1" lang="en-US" altLang="ko-Kore-KR" dirty="0"/>
              <a:t> problem</a:t>
            </a:r>
            <a:r>
              <a:rPr kumimoji="1" lang="ko-Kore-KR" altLang="en-US" dirty="0"/>
              <a:t>와 같이 하나의 레이어로 해결할 수 없는 문제를 멀티레이어를 통해서 해결할 수 있다는 것을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marvin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minsky</a:t>
            </a:r>
            <a:r>
              <a:rPr kumimoji="1" lang="ko-Kore-KR" altLang="en-US" dirty="0"/>
              <a:t>박사가 알아냈습니다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72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하지만 그와 동시에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실현 불가능하다는 것도 알아냈죠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 문제는 바로 각 레이어에 있는 </a:t>
            </a:r>
            <a:r>
              <a:rPr kumimoji="1" lang="en-US" altLang="ko-Kore-KR" dirty="0"/>
              <a:t>weight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train</a:t>
            </a:r>
            <a:r>
              <a:rPr kumimoji="1" lang="ko-Kore-KR" altLang="en-US" dirty="0"/>
              <a:t>할 수 있는 방법을 몰랐기 때문이죠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702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3456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하지만 </a:t>
            </a:r>
            <a:r>
              <a:rPr kumimoji="1" lang="en-US" altLang="ko-Kore-KR" dirty="0"/>
              <a:t>back propagation</a:t>
            </a:r>
            <a:r>
              <a:rPr kumimoji="1" lang="ko-Kore-KR" altLang="en-US" dirty="0"/>
              <a:t>에도 문제가 있었습니다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9957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레이어의 개수가 많아질수록</a:t>
            </a:r>
            <a:r>
              <a:rPr kumimoji="1" lang="en-US" altLang="ko-Kore-KR" dirty="0"/>
              <a:t>, back </a:t>
            </a:r>
            <a:r>
              <a:rPr kumimoji="1" lang="en-US" altLang="ko-Kore-KR" dirty="0" err="1"/>
              <a:t>propagtion</a:t>
            </a:r>
            <a:r>
              <a:rPr kumimoji="1" lang="ko-Kore-KR" altLang="en-US" dirty="0"/>
              <a:t>에서 전달되는 에러의 영향이 </a:t>
            </a:r>
            <a:r>
              <a:rPr kumimoji="1" lang="en-US" altLang="ko-Kore-KR" dirty="0"/>
              <a:t>input</a:t>
            </a:r>
            <a:r>
              <a:rPr kumimoji="1" lang="ko-Kore-KR" altLang="en-US" dirty="0"/>
              <a:t>과 가까운 레이어에 갈수록 줄어들어 </a:t>
            </a:r>
            <a:r>
              <a:rPr kumimoji="1" lang="en-US" altLang="ko-Kore-KR" dirty="0"/>
              <a:t>weight</a:t>
            </a:r>
            <a:r>
              <a:rPr kumimoji="1" lang="ko-Kore-KR" altLang="en-US" dirty="0"/>
              <a:t>에 대한 제대로된 </a:t>
            </a:r>
            <a:r>
              <a:rPr kumimoji="1" lang="en-US" altLang="ko-Kore-KR" dirty="0"/>
              <a:t>train</a:t>
            </a:r>
            <a:r>
              <a:rPr kumimoji="1" lang="ko-Kore-KR" altLang="en-US" dirty="0"/>
              <a:t>이 어렵다는 것이었습니다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6355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363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앞서 소개된 </a:t>
            </a:r>
            <a:r>
              <a:rPr kumimoji="1" lang="en-US" altLang="ko-Kore-KR" dirty="0"/>
              <a:t>big problem</a:t>
            </a:r>
            <a:r>
              <a:rPr kumimoji="1" lang="ko-Kore-KR" altLang="en-US" dirty="0"/>
              <a:t>이후로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뉴럴네트워크에 대한 기대는 폭락했고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이를 연구하는 사람들도 줄어들었습니다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그런 와중  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CIFAR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라는 단체에서 수익이 나지 않아도 연구를 계속 할 수 있게끔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지원을 해주었습니다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50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492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결과로 해결책을 찾을 수 있었습니다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47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랜덤한 방법이 아닌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좀 더 근거있는 방법으로 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weight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초기값을 설정하면 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train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잘 된다는 것이 증명되었습니다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981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그리고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전에 있었던 빅프라블럼으로 인해 거뜰떠도 보지않던 뉴럴네트워크를 다시 사람들이 관심을 가질 수 있도록 딥러닝이라는 이름으로 알렸습니다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1368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이후로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다시 호황기가 찾아와 성능은 계속해서 좋아지고 있는 추세입니다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235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이후로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다시 호황기가 찾아와 성능은 계속해서 좋아지고 있는 추세입니다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841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먼저 힌튼이 찾은 지금까지 잘 되지 않았던 원인들입니다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5959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다음은 딥러닝이 사용되는 예시들 입니다</a:t>
            </a:r>
            <a:r>
              <a:rPr kumimoji="1" lang="en-US" altLang="ko-Kore-KR" sz="1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ko-Kore-KR" altLang="en-US" sz="1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793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292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986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30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8475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068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67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806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2022. 5. 6.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1760832" y="2367171"/>
            <a:ext cx="86703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딥러닝의 </a:t>
            </a:r>
            <a:endParaRPr kumimoji="1" lang="en-US" altLang="ko-Kore-KR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기본 개념</a:t>
            </a:r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문제</a:t>
            </a:r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ore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6096000" y="4490829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09884-B72B-7741-8FAF-0F0E43940CC9}"/>
              </a:ext>
            </a:extLst>
          </p:cNvPr>
          <p:cNvSpPr txBox="1"/>
          <p:nvPr/>
        </p:nvSpPr>
        <p:spPr>
          <a:xfrm>
            <a:off x="4925674" y="1049481"/>
            <a:ext cx="2340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 Layer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78F4-E4CB-B543-A2AF-A816BF8DBF5E}"/>
              </a:ext>
            </a:extLst>
          </p:cNvPr>
          <p:cNvSpPr txBox="1"/>
          <p:nvPr/>
        </p:nvSpPr>
        <p:spPr>
          <a:xfrm>
            <a:off x="3571050" y="3044279"/>
            <a:ext cx="504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AND/OR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32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378F4-E4CB-B543-A2AF-A816BF8DBF5E}"/>
              </a:ext>
            </a:extLst>
          </p:cNvPr>
          <p:cNvSpPr txBox="1"/>
          <p:nvPr/>
        </p:nvSpPr>
        <p:spPr>
          <a:xfrm>
            <a:off x="3571050" y="1340007"/>
            <a:ext cx="504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AND/OR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89D8A-1C8E-6544-AF9F-C9C750314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475187"/>
            <a:ext cx="7493000" cy="330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C3C6C-F576-AE40-B981-4CCA8F5DC6A4}"/>
              </a:ext>
            </a:extLst>
          </p:cNvPr>
          <p:cNvSpPr txBox="1"/>
          <p:nvPr/>
        </p:nvSpPr>
        <p:spPr>
          <a:xfrm>
            <a:off x="6969361" y="1951967"/>
            <a:ext cx="3851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(Linearly separable)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26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C3C6C-F576-AE40-B981-4CCA8F5DC6A4}"/>
              </a:ext>
            </a:extLst>
          </p:cNvPr>
          <p:cNvSpPr txBox="1"/>
          <p:nvPr/>
        </p:nvSpPr>
        <p:spPr>
          <a:xfrm>
            <a:off x="5164346" y="2951946"/>
            <a:ext cx="2093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Linearly separable</a:t>
            </a:r>
            <a:endParaRPr kumimoji="1" lang="ko-Kore-KR" altLang="en-US"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14F44-EA55-8A47-B8D0-558CEDE7087B}"/>
              </a:ext>
            </a:extLst>
          </p:cNvPr>
          <p:cNvSpPr txBox="1"/>
          <p:nvPr/>
        </p:nvSpPr>
        <p:spPr>
          <a:xfrm>
            <a:off x="942310" y="3044279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" name="그래픽 9" descr="추가 윤곽선">
            <a:extLst>
              <a:ext uri="{FF2B5EF4-FFF2-40B4-BE49-F238E27FC236}">
                <a16:creationId xmlns:a16="http://schemas.microsoft.com/office/drawing/2014/main" id="{A557930B-D2B0-C74C-A4E7-B929DE81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>
            <a:off x="4723368" y="2056367"/>
            <a:ext cx="2745262" cy="2745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8707F2-E064-4A4B-B993-4AE72EEAB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93" y="2054349"/>
            <a:ext cx="2542833" cy="274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847509" y="2705725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66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58218" y="206969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952D7-EB10-3A4B-8158-0AD225D8F8D2}"/>
              </a:ext>
            </a:extLst>
          </p:cNvPr>
          <p:cNvSpPr/>
          <p:nvPr/>
        </p:nvSpPr>
        <p:spPr>
          <a:xfrm>
            <a:off x="1817424" y="3044279"/>
            <a:ext cx="8557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 : Multi Layer Perceptron</a:t>
            </a:r>
            <a:endParaRPr lang="ko-Kore-KR" altLang="en-US" sz="4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5D04DB-9DB2-3847-AC27-174659ABF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40" y="3813720"/>
            <a:ext cx="5573917" cy="28680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A5C193-C736-F84E-AF9F-1FB3DC36809D}"/>
              </a:ext>
            </a:extLst>
          </p:cNvPr>
          <p:cNvSpPr/>
          <p:nvPr/>
        </p:nvSpPr>
        <p:spPr>
          <a:xfrm>
            <a:off x="10294107" y="342899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1969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6479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58218" y="206969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E952D7-EB10-3A4B-8158-0AD225D8F8D2}"/>
              </a:ext>
            </a:extLst>
          </p:cNvPr>
          <p:cNvSpPr/>
          <p:nvPr/>
        </p:nvSpPr>
        <p:spPr>
          <a:xfrm>
            <a:off x="1817424" y="2419590"/>
            <a:ext cx="8557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 : Multi Layer Perceptron</a:t>
            </a:r>
            <a:endParaRPr lang="ko-Kore-KR" altLang="en-US" sz="4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2FB97-62DA-2045-BFC3-93AE09BA0393}"/>
              </a:ext>
            </a:extLst>
          </p:cNvPr>
          <p:cNvSpPr/>
          <p:nvPr/>
        </p:nvSpPr>
        <p:spPr>
          <a:xfrm>
            <a:off x="258218" y="3667460"/>
            <a:ext cx="119667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No way to train all weights of multi layer</a:t>
            </a:r>
            <a:endParaRPr lang="ko-Kore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7426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58218" y="206969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1D25B8-65FC-894E-94AA-698EB750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855"/>
            <a:ext cx="12192000" cy="31469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E6E724-51CD-0A4B-A8A3-1004C65F42BE}"/>
              </a:ext>
            </a:extLst>
          </p:cNvPr>
          <p:cNvSpPr/>
          <p:nvPr/>
        </p:nvSpPr>
        <p:spPr>
          <a:xfrm>
            <a:off x="3506708" y="2514704"/>
            <a:ext cx="50385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Back 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Propagaton</a:t>
            </a:r>
            <a:endParaRPr lang="ko-Kore-KR" altLang="en-US" sz="4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0AE3A4-61B0-BA43-A96C-7E55ABF517AD}"/>
              </a:ext>
            </a:extLst>
          </p:cNvPr>
          <p:cNvSpPr/>
          <p:nvPr/>
        </p:nvSpPr>
        <p:spPr>
          <a:xfrm>
            <a:off x="8545267" y="2875002"/>
            <a:ext cx="18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1974, 1982, 1986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46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58218" y="206969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F4C496-C909-724F-A874-EFD9A64409F7}"/>
              </a:ext>
            </a:extLst>
          </p:cNvPr>
          <p:cNvSpPr/>
          <p:nvPr/>
        </p:nvSpPr>
        <p:spPr>
          <a:xfrm>
            <a:off x="4260401" y="3044279"/>
            <a:ext cx="367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Big Problem</a:t>
            </a:r>
            <a:endParaRPr lang="ko-Kore-KR" altLang="en-US" sz="4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2BF5E8-196B-AA4F-B22D-A84B7577B077}"/>
              </a:ext>
            </a:extLst>
          </p:cNvPr>
          <p:cNvSpPr/>
          <p:nvPr/>
        </p:nvSpPr>
        <p:spPr>
          <a:xfrm>
            <a:off x="7839096" y="34443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1995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4286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58218" y="206969"/>
            <a:ext cx="64969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4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F4C496-C909-724F-A874-EFD9A64409F7}"/>
              </a:ext>
            </a:extLst>
          </p:cNvPr>
          <p:cNvSpPr/>
          <p:nvPr/>
        </p:nvSpPr>
        <p:spPr>
          <a:xfrm>
            <a:off x="4260401" y="3044279"/>
            <a:ext cx="3671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Big Problem</a:t>
            </a:r>
            <a:endParaRPr lang="ko-Kore-KR" altLang="en-US" sz="4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8E3DE4-2530-5B46-8C7B-F2348D67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02" y="4105478"/>
            <a:ext cx="8383509" cy="20334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0260BD-870F-FB4D-9195-EC099FD1E707}"/>
              </a:ext>
            </a:extLst>
          </p:cNvPr>
          <p:cNvSpPr/>
          <p:nvPr/>
        </p:nvSpPr>
        <p:spPr>
          <a:xfrm>
            <a:off x="7839096" y="34443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1995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455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3894916" y="3044279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38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270320" y="1719649"/>
            <a:ext cx="713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D1F47-DCC0-9142-BBC4-D06C81633D2B}"/>
              </a:ext>
            </a:extLst>
          </p:cNvPr>
          <p:cNvSpPr txBox="1"/>
          <p:nvPr/>
        </p:nvSpPr>
        <p:spPr>
          <a:xfrm>
            <a:off x="1270319" y="2895091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MLP/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BackPropagation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/Big Problem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04F45-183D-D741-99BC-EE5E56EAB79D}"/>
              </a:ext>
            </a:extLst>
          </p:cNvPr>
          <p:cNvSpPr txBox="1"/>
          <p:nvPr/>
        </p:nvSpPr>
        <p:spPr>
          <a:xfrm>
            <a:off x="1270319" y="4070533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F5D2E-AD1F-BE4C-B36B-9105783E8206}"/>
              </a:ext>
            </a:extLst>
          </p:cNvPr>
          <p:cNvSpPr txBox="1"/>
          <p:nvPr/>
        </p:nvSpPr>
        <p:spPr>
          <a:xfrm>
            <a:off x="1270319" y="5245975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Hinton’s Summary / Examples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210156" y="210545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853D5A-8ED1-7F4F-8DFD-06D2129EE59D}"/>
              </a:ext>
            </a:extLst>
          </p:cNvPr>
          <p:cNvSpPr/>
          <p:nvPr/>
        </p:nvSpPr>
        <p:spPr>
          <a:xfrm>
            <a:off x="5146060" y="3044279"/>
            <a:ext cx="18998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CIFAR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0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210156" y="210545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853D5A-8ED1-7F4F-8DFD-06D2129EE59D}"/>
              </a:ext>
            </a:extLst>
          </p:cNvPr>
          <p:cNvSpPr/>
          <p:nvPr/>
        </p:nvSpPr>
        <p:spPr>
          <a:xfrm>
            <a:off x="4020752" y="3044279"/>
            <a:ext cx="4150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Breakthrough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DC3D1-6EB0-DB42-A76F-1E411D8903CE}"/>
              </a:ext>
            </a:extLst>
          </p:cNvPr>
          <p:cNvSpPr/>
          <p:nvPr/>
        </p:nvSpPr>
        <p:spPr>
          <a:xfrm>
            <a:off x="8171247" y="3428999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2</a:t>
            </a:r>
            <a:r>
              <a:rPr lang="en-US" altLang="ko-KR" dirty="0"/>
              <a:t>006, 2007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9354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210156" y="210545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853D5A-8ED1-7F4F-8DFD-06D2129EE59D}"/>
              </a:ext>
            </a:extLst>
          </p:cNvPr>
          <p:cNvSpPr/>
          <p:nvPr/>
        </p:nvSpPr>
        <p:spPr>
          <a:xfrm>
            <a:off x="4020752" y="1365802"/>
            <a:ext cx="4150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Breakthrough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965A7D-46F0-6E4D-B3E8-73CBF7243E4A}"/>
              </a:ext>
            </a:extLst>
          </p:cNvPr>
          <p:cNvSpPr/>
          <p:nvPr/>
        </p:nvSpPr>
        <p:spPr>
          <a:xfrm>
            <a:off x="3048000" y="252105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ore-KR" altLang="en-US" sz="2800" dirty="0"/>
              <a:t>Neural networks with many layers really could be trained well, </a:t>
            </a:r>
            <a:r>
              <a:rPr lang="ko-Kore-KR" altLang="en-US" sz="2800" dirty="0">
                <a:solidFill>
                  <a:srgbClr val="FF0000"/>
                </a:solidFill>
              </a:rPr>
              <a:t>if the weights are initialized in a clever way </a:t>
            </a:r>
            <a:r>
              <a:rPr lang="ko-Kore-KR" altLang="en-US" sz="2800" dirty="0"/>
              <a:t>rather than randomly.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F54831-280D-744E-B3CD-139347F4C50F}"/>
              </a:ext>
            </a:extLst>
          </p:cNvPr>
          <p:cNvSpPr/>
          <p:nvPr/>
        </p:nvSpPr>
        <p:spPr>
          <a:xfrm>
            <a:off x="8171247" y="1721175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2</a:t>
            </a:r>
            <a:r>
              <a:rPr lang="en-US" altLang="ko-KR" dirty="0"/>
              <a:t>006, 2007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30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210156" y="210545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853D5A-8ED1-7F4F-8DFD-06D2129EE59D}"/>
              </a:ext>
            </a:extLst>
          </p:cNvPr>
          <p:cNvSpPr/>
          <p:nvPr/>
        </p:nvSpPr>
        <p:spPr>
          <a:xfrm>
            <a:off x="4020752" y="1365802"/>
            <a:ext cx="41504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Breakthrough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965A7D-46F0-6E4D-B3E8-73CBF7243E4A}"/>
              </a:ext>
            </a:extLst>
          </p:cNvPr>
          <p:cNvSpPr/>
          <p:nvPr/>
        </p:nvSpPr>
        <p:spPr>
          <a:xfrm>
            <a:off x="3048000" y="252105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ore-KR" altLang="en-US" sz="2800" dirty="0"/>
              <a:t>Neural networks with many layers really could be trained well, </a:t>
            </a:r>
            <a:r>
              <a:rPr lang="ko-Kore-KR" altLang="en-US" sz="2800" dirty="0">
                <a:solidFill>
                  <a:srgbClr val="FF0000"/>
                </a:solidFill>
              </a:rPr>
              <a:t>if the weights are initialized in a clever way </a:t>
            </a:r>
            <a:r>
              <a:rPr lang="ko-Kore-KR" altLang="en-US" sz="2800" dirty="0"/>
              <a:t>rather than randomly.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F54831-280D-744E-B3CD-139347F4C50F}"/>
              </a:ext>
            </a:extLst>
          </p:cNvPr>
          <p:cNvSpPr/>
          <p:nvPr/>
        </p:nvSpPr>
        <p:spPr>
          <a:xfrm>
            <a:off x="8171247" y="1721175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/>
              <a:t>2</a:t>
            </a:r>
            <a:r>
              <a:rPr lang="en-US" altLang="ko-KR" dirty="0"/>
              <a:t>006, 2007</a:t>
            </a:r>
            <a:endParaRPr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6780D1-BCE4-D047-ABF8-EAF1E1367292}"/>
              </a:ext>
            </a:extLst>
          </p:cNvPr>
          <p:cNvSpPr/>
          <p:nvPr/>
        </p:nvSpPr>
        <p:spPr>
          <a:xfrm>
            <a:off x="2411239" y="4767493"/>
            <a:ext cx="81916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Rebranding : Deep Learning</a:t>
            </a:r>
            <a:endParaRPr kumimoji="1" lang="ko-Kore-KR" altLang="en-US" sz="4400" dirty="0">
              <a:solidFill>
                <a:schemeClr val="bg1"/>
              </a:solidFill>
              <a:highlight>
                <a:srgbClr val="FFFF00"/>
              </a:highlight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2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EF33A65-8B5E-7641-B22D-AE75D2CBED73}"/>
              </a:ext>
            </a:extLst>
          </p:cNvPr>
          <p:cNvSpPr/>
          <p:nvPr/>
        </p:nvSpPr>
        <p:spPr>
          <a:xfrm>
            <a:off x="210156" y="210545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Deep Learning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64F145-15F9-6841-8544-C24C6DC5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239" y="1384770"/>
            <a:ext cx="5874833" cy="40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7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A7AD7B-EC31-F748-AB4E-C44FE69D3568}"/>
              </a:ext>
            </a:extLst>
          </p:cNvPr>
          <p:cNvSpPr txBox="1"/>
          <p:nvPr/>
        </p:nvSpPr>
        <p:spPr>
          <a:xfrm>
            <a:off x="1217599" y="3013501"/>
            <a:ext cx="975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Hinton’s Summary / Examples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3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A7AD7B-EC31-F748-AB4E-C44FE69D3568}"/>
              </a:ext>
            </a:extLst>
          </p:cNvPr>
          <p:cNvSpPr txBox="1"/>
          <p:nvPr/>
        </p:nvSpPr>
        <p:spPr>
          <a:xfrm>
            <a:off x="140237" y="161659"/>
            <a:ext cx="975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Hinton’s Summary / Examples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F6229-62BA-0046-9A84-F0991480083F}"/>
              </a:ext>
            </a:extLst>
          </p:cNvPr>
          <p:cNvSpPr txBox="1"/>
          <p:nvPr/>
        </p:nvSpPr>
        <p:spPr>
          <a:xfrm>
            <a:off x="0" y="1936283"/>
            <a:ext cx="12479698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Our labeled </a:t>
            </a:r>
            <a:r>
              <a:rPr kumimoji="1" lang="en-US" altLang="ko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datasets</a:t>
            </a:r>
            <a:r>
              <a:rPr kumimoji="1"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were thousands of times </a:t>
            </a:r>
            <a:r>
              <a:rPr kumimoji="1" lang="en-US" altLang="ko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too small.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Our </a:t>
            </a:r>
            <a:r>
              <a:rPr kumimoji="1" lang="en-US" altLang="ko-Kore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computers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were millions of times </a:t>
            </a:r>
            <a:r>
              <a:rPr kumimoji="1" lang="en-US" altLang="ko-Kore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too slow.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 initialized the weights </a:t>
            </a:r>
            <a:r>
              <a:rPr kumimoji="1" lang="en-US" altLang="ko-Kore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in a stupid way.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 used the </a:t>
            </a:r>
            <a:r>
              <a:rPr kumimoji="1" lang="en-US" altLang="ko-Kore-KR" sz="3200" dirty="0">
                <a:solidFill>
                  <a:schemeClr val="bg1"/>
                </a:solidFill>
                <a:highlight>
                  <a:srgbClr val="FFFF00"/>
                </a:highlight>
                <a:latin typeface="BM DoHyeon OTF" panose="020B0600000101010101" pitchFamily="34" charset="-127"/>
                <a:ea typeface="BM DoHyeon OTF" panose="020B0600000101010101" pitchFamily="34" charset="-127"/>
              </a:rPr>
              <a:t>wrong type</a:t>
            </a:r>
            <a:r>
              <a:rPr kumimoji="1" lang="en-US" altLang="ko-Kore-KR" sz="32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of non-linearity.</a:t>
            </a:r>
            <a:endParaRPr kumimoji="1" lang="ko-Kore-KR" altLang="en-US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17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A7AD7B-EC31-F748-AB4E-C44FE69D3568}"/>
              </a:ext>
            </a:extLst>
          </p:cNvPr>
          <p:cNvSpPr txBox="1"/>
          <p:nvPr/>
        </p:nvSpPr>
        <p:spPr>
          <a:xfrm>
            <a:off x="140237" y="161659"/>
            <a:ext cx="975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Hinton’s Summary / Examples</a:t>
            </a:r>
            <a:endParaRPr kumimoji="1" lang="ko-Kore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A818A-789D-9C4B-889D-2911F247B976}"/>
              </a:ext>
            </a:extLst>
          </p:cNvPr>
          <p:cNvSpPr txBox="1"/>
          <p:nvPr/>
        </p:nvSpPr>
        <p:spPr>
          <a:xfrm>
            <a:off x="2045051" y="1586380"/>
            <a:ext cx="8101898" cy="368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유튜브 자막 생성</a:t>
            </a:r>
            <a:endParaRPr kumimoji="1" lang="en-US" altLang="ko-Kore-KR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페이스북 피드에 표시되는 게시물</a:t>
            </a:r>
            <a:endParaRPr kumimoji="1" lang="en-US" altLang="ko-Kore-KR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구글의 검색 결과 정렬 순위</a:t>
            </a:r>
            <a:endParaRPr kumimoji="1" lang="en-US" altLang="ko-Kore-KR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sz="4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넷플릭스 추천 작품</a:t>
            </a:r>
          </a:p>
        </p:txBody>
      </p:sp>
    </p:spTree>
    <p:extLst>
      <p:ext uri="{BB962C8B-B14F-4D97-AF65-F5344CB8AC3E}">
        <p14:creationId xmlns:p14="http://schemas.microsoft.com/office/powerpoint/2010/main" val="358437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4099905" y="3044279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7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550EC-46B6-BB44-A524-E0A7810BD71E}"/>
              </a:ext>
            </a:extLst>
          </p:cNvPr>
          <p:cNvSpPr txBox="1"/>
          <p:nvPr/>
        </p:nvSpPr>
        <p:spPr>
          <a:xfrm>
            <a:off x="3995057" y="3044279"/>
            <a:ext cx="4201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딥러닝의 출발점</a:t>
            </a:r>
          </a:p>
        </p:txBody>
      </p:sp>
    </p:spTree>
    <p:extLst>
      <p:ext uri="{BB962C8B-B14F-4D97-AF65-F5344CB8AC3E}">
        <p14:creationId xmlns:p14="http://schemas.microsoft.com/office/powerpoint/2010/main" val="11348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550EC-46B6-BB44-A524-E0A7810BD71E}"/>
              </a:ext>
            </a:extLst>
          </p:cNvPr>
          <p:cNvSpPr txBox="1"/>
          <p:nvPr/>
        </p:nvSpPr>
        <p:spPr>
          <a:xfrm>
            <a:off x="3995057" y="1528300"/>
            <a:ext cx="4201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딥러닝의 출발점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89E9D-EF04-814F-BA95-B3E8DFE7F22D}"/>
              </a:ext>
            </a:extLst>
          </p:cNvPr>
          <p:cNvSpPr txBox="1"/>
          <p:nvPr/>
        </p:nvSpPr>
        <p:spPr>
          <a:xfrm>
            <a:off x="3489443" y="3044279"/>
            <a:ext cx="52131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Thinking machine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27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385940-4748-0645-B576-CFB01D2B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132"/>
            <a:ext cx="12192000" cy="50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8CD94-85B9-A140-AA23-A3BD7723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7" y="3151925"/>
            <a:ext cx="6096000" cy="348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ECF395-EC6A-9748-8A2B-2C26538CC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10" y="974268"/>
            <a:ext cx="6563528" cy="30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4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8CD94-85B9-A140-AA23-A3BD7723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7" y="3151925"/>
            <a:ext cx="6096000" cy="348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ECF395-EC6A-9748-8A2B-2C26538CC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610" y="974268"/>
            <a:ext cx="6563528" cy="30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273862" y="204827"/>
            <a:ext cx="3992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XOR Problem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CF395-EC6A-9748-8A2B-2C26538C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36" y="1894134"/>
            <a:ext cx="6563528" cy="3069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09884-B72B-7741-8FAF-0F0E43940CC9}"/>
              </a:ext>
            </a:extLst>
          </p:cNvPr>
          <p:cNvSpPr txBox="1"/>
          <p:nvPr/>
        </p:nvSpPr>
        <p:spPr>
          <a:xfrm>
            <a:off x="4925674" y="1049481"/>
            <a:ext cx="2340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 Layer</a:t>
            </a:r>
            <a:endParaRPr kumimoji="1" lang="ko-Kore-KR" altLang="en-US" sz="4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21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507</Words>
  <Application>Microsoft Macintosh PowerPoint</Application>
  <PresentationFormat>와이드스크린</PresentationFormat>
  <Paragraphs>110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Calibri</vt:lpstr>
      <vt:lpstr>BM DoHyeon OTF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9</cp:revision>
  <dcterms:created xsi:type="dcterms:W3CDTF">2022-04-18T16:45:49Z</dcterms:created>
  <dcterms:modified xsi:type="dcterms:W3CDTF">2022-05-05T17:54:24Z</dcterms:modified>
</cp:coreProperties>
</file>